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64" r:id="rId4"/>
    <p:sldId id="265" r:id="rId5"/>
    <p:sldId id="266" r:id="rId6"/>
    <p:sldId id="267" r:id="rId7"/>
    <p:sldId id="268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A69"/>
    <a:srgbClr val="8347AD"/>
    <a:srgbClr val="00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0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B"/>
          <p:cNvSpPr txBox="1">
            <a:spLocks noGrp="1"/>
          </p:cNvSpPr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Luminare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Health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2" name="Email Findings"/>
          <p:cNvSpPr txBox="1">
            <a:spLocks noGrp="1"/>
          </p:cNvSpPr>
          <p:nvPr>
            <p:ph type="title"/>
          </p:nvPr>
        </p:nvSpPr>
        <p:spPr>
          <a:xfrm>
            <a:off x="1206495" y="2574991"/>
            <a:ext cx="21971006" cy="4648202"/>
          </a:xfrm>
          <a:prstGeom prst="rect">
            <a:avLst/>
          </a:prstGeom>
        </p:spPr>
        <p:txBody>
          <a:bodyPr/>
          <a:lstStyle>
            <a:lvl1pPr>
              <a:defRPr spc="-300">
                <a:solidFill>
                  <a:srgbClr val="004D80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Welcome Journey</a:t>
            </a:r>
          </a:p>
        </p:txBody>
      </p:sp>
      <p:sp>
        <p:nvSpPr>
          <p:cNvPr id="153" name="2022"/>
          <p:cNvSpPr txBox="1"/>
          <p:nvPr/>
        </p:nvSpPr>
        <p:spPr>
          <a:xfrm>
            <a:off x="1206499" y="7223193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25500">
              <a:defRPr sz="5500" b="1">
                <a:solidFill>
                  <a:srgbClr val="004D80"/>
                </a:solidFill>
              </a:defRPr>
            </a:lvl1pPr>
          </a:lstStyle>
          <a:p>
            <a:r>
              <a:rPr lang="en-US" dirty="0">
                <a:solidFill>
                  <a:srgbClr val="2A4A69"/>
                </a:solidFill>
              </a:rPr>
              <a:t>EVHC 2024</a:t>
            </a:r>
          </a:p>
          <a:p>
            <a:endParaRPr dirty="0">
              <a:solidFill>
                <a:srgbClr val="8347AD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mpaigns: DSS, PHM, ActiveFit, One-off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11595099" cy="9347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r>
              <a:rPr lang="en-US" dirty="0">
                <a:solidFill>
                  <a:srgbClr val="2A4A69"/>
                </a:solidFill>
              </a:rPr>
              <a:t>Welcome</a:t>
            </a:r>
            <a:endParaRPr dirty="0">
              <a:solidFill>
                <a:srgbClr val="2A4A69"/>
              </a:solidFill>
            </a:endParaRPr>
          </a:p>
        </p:txBody>
      </p:sp>
      <p:sp>
        <p:nvSpPr>
          <p:cNvPr id="181" name="Memb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-200">
                <a:solidFill>
                  <a:srgbClr val="004D80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Email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4C051E-FF7F-8A42-A06D-CA44583B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339" y="761557"/>
            <a:ext cx="6714869" cy="121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07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ampaigns: DSS, PHM, ActiveFit, One-off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13821673" cy="9347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ID card Tour</a:t>
            </a:r>
          </a:p>
        </p:txBody>
      </p:sp>
      <p:sp>
        <p:nvSpPr>
          <p:cNvPr id="186" name="Memb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004D80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Email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03CF21-5482-940C-78DD-64D41EF9E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914724"/>
            <a:ext cx="6375991" cy="1146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8CC79-C0DF-98BE-FEC1-8E26844F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10" y="4601202"/>
            <a:ext cx="4966957" cy="640134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948C58-18CE-0D1B-1D52-65756511C589}"/>
              </a:ext>
            </a:extLst>
          </p:cNvPr>
          <p:cNvCxnSpPr>
            <a:cxnSpLocks/>
          </p:cNvCxnSpPr>
          <p:nvPr/>
        </p:nvCxnSpPr>
        <p:spPr>
          <a:xfrm flipH="1">
            <a:off x="7619067" y="4976037"/>
            <a:ext cx="6953693" cy="376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ampaigns: DSS, PHM, ActiveFit, One-off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13821673" cy="9347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Portal Registration </a:t>
            </a:r>
          </a:p>
        </p:txBody>
      </p:sp>
      <p:sp>
        <p:nvSpPr>
          <p:cNvPr id="195" name="Memb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004D80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Email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43E52-C336-0493-0D7C-49B6CC5A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824" y="858159"/>
            <a:ext cx="5070698" cy="11717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726E3-D719-2B09-4045-FB687998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94" y="5696959"/>
            <a:ext cx="4590411" cy="595841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049756-BAD2-01DC-34A1-82C59E3801B1}"/>
              </a:ext>
            </a:extLst>
          </p:cNvPr>
          <p:cNvCxnSpPr>
            <a:cxnSpLocks/>
          </p:cNvCxnSpPr>
          <p:nvPr/>
        </p:nvCxnSpPr>
        <p:spPr>
          <a:xfrm flipH="1">
            <a:off x="8857762" y="4029402"/>
            <a:ext cx="5409905" cy="442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ampaigns: DSS, PHM, ActiveFit, One-off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13821673" cy="9347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Digital ID cards</a:t>
            </a:r>
          </a:p>
        </p:txBody>
      </p:sp>
      <p:sp>
        <p:nvSpPr>
          <p:cNvPr id="202" name="Memb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004D80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Email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51076-0ED3-D757-8A26-C05D2D61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884" y="799105"/>
            <a:ext cx="6227135" cy="12434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24D9A0-96AC-6238-1006-02F82BE0B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390" y="5039858"/>
            <a:ext cx="4714358" cy="586172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5E7D53-95C6-F740-DED7-D5C5A1BD710D}"/>
              </a:ext>
            </a:extLst>
          </p:cNvPr>
          <p:cNvCxnSpPr>
            <a:cxnSpLocks/>
          </p:cNvCxnSpPr>
          <p:nvPr/>
        </p:nvCxnSpPr>
        <p:spPr>
          <a:xfrm flipH="1">
            <a:off x="7626839" y="4601202"/>
            <a:ext cx="5409905" cy="442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ampaigns: DSS, PHM, ActiveFit, One-off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13821673" cy="9347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Mobile app</a:t>
            </a:r>
          </a:p>
        </p:txBody>
      </p:sp>
      <p:sp>
        <p:nvSpPr>
          <p:cNvPr id="208" name="Memb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004D80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Email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3E67D3-0656-E6C7-AA75-9A323772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101" y="506557"/>
            <a:ext cx="5312735" cy="12702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ampaigns: DSS, PHM, ActiveFit, One-off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13821673" cy="9347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Navigate your EOB</a:t>
            </a:r>
          </a:p>
        </p:txBody>
      </p:sp>
      <p:sp>
        <p:nvSpPr>
          <p:cNvPr id="214" name="Memb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004D80"/>
                </a:solidFill>
              </a:defRPr>
            </a:lvl1pPr>
          </a:lstStyle>
          <a:p>
            <a:r>
              <a:rPr dirty="0">
                <a:solidFill>
                  <a:srgbClr val="2A4A69"/>
                </a:solidFill>
              </a:rPr>
              <a:t>Email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8EED2-D7F4-1CE0-75D3-CA4FAE96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756" y="383668"/>
            <a:ext cx="5121349" cy="12245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B5A2CF-4F89-7ED7-A565-404839CFB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4" y="5552295"/>
            <a:ext cx="4275930" cy="556437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8A7082-0646-C708-D37F-43BE77E26B7E}"/>
              </a:ext>
            </a:extLst>
          </p:cNvPr>
          <p:cNvCxnSpPr>
            <a:cxnSpLocks/>
          </p:cNvCxnSpPr>
          <p:nvPr/>
        </p:nvCxnSpPr>
        <p:spPr>
          <a:xfrm flipH="1">
            <a:off x="7890608" y="3583364"/>
            <a:ext cx="5261049" cy="484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</Words>
  <Application>Microsoft Office PowerPoint</Application>
  <PresentationFormat>Custom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Helvetica Neue Medium</vt:lpstr>
      <vt:lpstr>21_BasicWhite</vt:lpstr>
      <vt:lpstr>Welcome Journey</vt:lpstr>
      <vt:lpstr>Email 1</vt:lpstr>
      <vt:lpstr>Email 2</vt:lpstr>
      <vt:lpstr>Email 3</vt:lpstr>
      <vt:lpstr>Email 4</vt:lpstr>
      <vt:lpstr>Email 5</vt:lpstr>
      <vt:lpstr>Email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Journey</dc:title>
  <dc:creator>John Wolf</dc:creator>
  <cp:lastModifiedBy>John Wolf</cp:lastModifiedBy>
  <cp:revision>13</cp:revision>
  <dcterms:modified xsi:type="dcterms:W3CDTF">2024-06-17T13:52:37Z</dcterms:modified>
</cp:coreProperties>
</file>